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8" r:id="rId19"/>
    <p:sldId id="277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C793201-A18B-4569-BDF3-255B86445462}" type="datetime1">
              <a:rPr lang="pt-BR" noProof="1" smtClean="0"/>
              <a:t>07/12/2020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2C8D43-8168-48C8-91A7-63EACBACA74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5310998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45B6418-395B-4606-ADCA-E53ED037A0F8}" type="datetime1">
              <a:rPr lang="pt-BR" noProof="1" smtClean="0"/>
              <a:t>07/12/2020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03C52C-5E29-41AF-BAA3-8217E886DA08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7873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84396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D6666EC1-EC80-4E40-ABA3-930482B9376C}" type="datetime1">
              <a:rPr lang="pt-BR" noProof="1" smtClean="0"/>
              <a:t>07/12/2020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A52AE5-9950-498B-B825-8E1A45B45C17}" type="datetime1">
              <a:rPr lang="pt-BR" noProof="1" smtClean="0"/>
              <a:t>07/12/2020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2871C46E-B297-45AA-A91B-FE285E927090}" type="datetime1">
              <a:rPr lang="pt-BR" noProof="1" smtClean="0"/>
              <a:t>07/12/2020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3A071101-9220-46D5-BCC4-0A0FE234B59D}" type="datetime1">
              <a:rPr lang="pt-BR" noProof="1" smtClean="0"/>
              <a:t>07/12/2020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  <p:sp>
        <p:nvSpPr>
          <p:cNvPr id="9" name="Caixa de texto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0" name="Caixa de texto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33BB9AC5-891D-415B-B38C-AA95E7AE34CE}" type="datetime1">
              <a:rPr lang="pt-BR" noProof="1" smtClean="0"/>
              <a:t>07/12/2020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68BB70-D87B-4FED-AC47-826612541A4C}" type="datetime1">
              <a:rPr lang="pt-BR" noProof="1" smtClean="0"/>
              <a:t>07/12/2020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B00212-6554-4BC9-BF2C-C01FC682F168}" type="datetime1">
              <a:rPr lang="pt-BR" noProof="1" smtClean="0"/>
              <a:t>07/12/2020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1B4190-F4D1-4D3E-B78A-93DC5A7FC322}" type="datetime1">
              <a:rPr lang="pt-BR" noProof="1" smtClean="0"/>
              <a:t>07/12/2020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91733E4F-E8DA-4406-B06F-23F134812FAC}" type="datetime1">
              <a:rPr lang="pt-BR" noProof="1" smtClean="0"/>
              <a:t>07/12/2020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7EDA94-F597-4EF6-99E0-E756BCF637BA}" type="datetime1">
              <a:rPr lang="pt-BR" noProof="1" smtClean="0"/>
              <a:t>07/12/2020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E4FE4A0F-9000-48A4-ACD9-A108FB249FAD}" type="datetime1">
              <a:rPr lang="pt-BR" noProof="1" smtClean="0"/>
              <a:t>07/12/2020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2F8CD2-A87B-484B-B92F-A6D615E14B46}" type="datetime1">
              <a:rPr lang="pt-BR" noProof="1" smtClean="0"/>
              <a:t>07/12/2020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8ECA7C-2426-40B1-8DE5-91BC1C9D3C1A}" type="datetime1">
              <a:rPr lang="pt-BR" noProof="1" smtClean="0"/>
              <a:t>07/12/2020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E19517-175C-43B4-96B9-353AFDDA38EB}" type="datetime1">
              <a:rPr lang="pt-BR" noProof="1" smtClean="0"/>
              <a:t>07/12/2020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047CF8-6738-4FE8-9FE7-CE22706D5E52}" type="datetime1">
              <a:rPr lang="pt-BR" noProof="1" smtClean="0"/>
              <a:t>07/12/2020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EA2A0F-14F9-48A8-8501-753C32469B2C}" type="datetime1">
              <a:rPr lang="pt-BR" noProof="1" smtClean="0"/>
              <a:t>07/12/2020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247F8E-5E39-459C-8B5C-67935A57F7EC}" type="datetime1">
              <a:rPr lang="pt-BR" noProof="1" smtClean="0"/>
              <a:t>07/12/2020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EFAE824-FE3D-4697-B2E0-211124DB1095}" type="datetime1">
              <a:rPr lang="pt-BR" noProof="1" smtClean="0"/>
              <a:t>07/12/2020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tâ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pt-BR" sz="5400" noProof="1"/>
              <a:t>Braço robótico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pt-BR" noProof="1"/>
              <a:t>Escola: “Senai A.Jacob</a:t>
            </a:r>
          </a:p>
          <a:p>
            <a:pPr rtl="0"/>
            <a:r>
              <a:rPr lang="pt-BR" noProof="1"/>
              <a:t>	         Lafer”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47F4025-EA38-4438-ADBB-3825A03D86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4" t="22110" r="3121" b="32312"/>
          <a:stretch/>
        </p:blipFill>
        <p:spPr>
          <a:xfrm>
            <a:off x="5120656" y="277514"/>
            <a:ext cx="2276452" cy="58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AFE8C4F-0845-4D44-9350-EC03DA9B09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573" y="1437977"/>
            <a:ext cx="8388990" cy="514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65BC540-C08C-4DEB-92A0-21632EDD522C}"/>
              </a:ext>
            </a:extLst>
          </p:cNvPr>
          <p:cNvSpPr txBox="1">
            <a:spLocks/>
          </p:cNvSpPr>
          <p:nvPr/>
        </p:nvSpPr>
        <p:spPr>
          <a:xfrm>
            <a:off x="2410437" y="121147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Controle analógico</a:t>
            </a:r>
          </a:p>
        </p:txBody>
      </p:sp>
    </p:spTree>
    <p:extLst>
      <p:ext uri="{BB962C8B-B14F-4D97-AF65-F5344CB8AC3E}">
        <p14:creationId xmlns:p14="http://schemas.microsoft.com/office/powerpoint/2010/main" val="117212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09383D-CA9C-4AC6-95B0-AE795C01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Diagrama em blocos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A5691E6-A871-4C92-912D-5B564E89C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595" y="2193925"/>
            <a:ext cx="7540809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33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281E3-D928-4566-95F9-608BFEA0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Circuito principal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7590B43-49BB-426D-9BFB-827B60E3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798" y="1857376"/>
            <a:ext cx="8641252" cy="465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52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36C52FC-0D0B-4D0C-A9C0-88B41D8D1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7208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D007F2A-FDE0-47CD-9E34-5876FD1AEA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96536" y="179161"/>
            <a:ext cx="8610600" cy="1293812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fluxograma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E729A6-5194-460A-BB7D-AD587DAE4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913" y="0"/>
            <a:ext cx="2754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5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C8081F8-788B-46AD-B748-D01A1878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720850"/>
          </a:xfrm>
          <a:prstGeom prst="rect">
            <a:avLst/>
          </a:prstGeom>
        </p:spPr>
      </p:pic>
      <p:pic>
        <p:nvPicPr>
          <p:cNvPr id="15" name="Espaço Reservado para Conteúdo 5">
            <a:extLst>
              <a:ext uri="{FF2B5EF4-FFF2-40B4-BE49-F238E27FC236}">
                <a16:creationId xmlns:a16="http://schemas.microsoft.com/office/drawing/2014/main" id="{0DA0B3A0-987F-4414-9223-2F134521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354" y="89791"/>
            <a:ext cx="5840346" cy="6750046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6C3E35E2-D128-493B-94C0-DA562E7DF192}"/>
              </a:ext>
            </a:extLst>
          </p:cNvPr>
          <p:cNvSpPr txBox="1">
            <a:spLocks/>
          </p:cNvSpPr>
          <p:nvPr/>
        </p:nvSpPr>
        <p:spPr>
          <a:xfrm>
            <a:off x="7886700" y="18163"/>
            <a:ext cx="43053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</a:rPr>
              <a:t>fluxograma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2544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6BE8349-E6DD-462D-BBCF-238D8F274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7208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E7D8194-41B8-4F29-A2EA-A2D807E0A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66" y="0"/>
            <a:ext cx="10610668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0FEFE97-DC4A-421C-A8DF-A9307614E260}"/>
              </a:ext>
            </a:extLst>
          </p:cNvPr>
          <p:cNvSpPr txBox="1">
            <a:spLocks/>
          </p:cNvSpPr>
          <p:nvPr/>
        </p:nvSpPr>
        <p:spPr>
          <a:xfrm>
            <a:off x="790666" y="427822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</a:rPr>
              <a:t>fluxograma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7966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5134F-854C-4A2A-9942-A042DA96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25" y="1643360"/>
            <a:ext cx="8610600" cy="1293028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</a:rPr>
              <a:t>fluxograma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AE31FC8-9016-40F0-855A-4C5D044E6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3177" y="760091"/>
            <a:ext cx="4572001" cy="574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18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m-branca-grande - DANNY EPI">
            <a:extLst>
              <a:ext uri="{FF2B5EF4-FFF2-40B4-BE49-F238E27FC236}">
                <a16:creationId xmlns:a16="http://schemas.microsoft.com/office/drawing/2014/main" id="{2726BCAA-4DE8-4C5F-8322-8FFAC5C62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00"/>
            <a:ext cx="121920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462584E-1156-4C82-9C09-545EC0A3F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5060" y="322153"/>
            <a:ext cx="9041880" cy="621369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1BA90727-35E9-4721-8603-05210DB9BF76}"/>
              </a:ext>
            </a:extLst>
          </p:cNvPr>
          <p:cNvSpPr txBox="1">
            <a:spLocks/>
          </p:cNvSpPr>
          <p:nvPr/>
        </p:nvSpPr>
        <p:spPr>
          <a:xfrm>
            <a:off x="2946400" y="0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fluxograma</a:t>
            </a:r>
          </a:p>
        </p:txBody>
      </p:sp>
    </p:spTree>
    <p:extLst>
      <p:ext uri="{BB962C8B-B14F-4D97-AF65-F5344CB8AC3E}">
        <p14:creationId xmlns:p14="http://schemas.microsoft.com/office/powerpoint/2010/main" val="62176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C3325-B208-4C3E-A90B-790B0698F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257" y="735344"/>
            <a:ext cx="8610600" cy="1293028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fluxograma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14BD197-82BA-4FED-A77C-86AF9CE8A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700" y="1165780"/>
            <a:ext cx="4703428" cy="534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0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CD4AA-5202-4072-9B7F-7B5CDBC4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Braço robótico 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B527334-A9FF-4121-9837-423DD43ADE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3190" r="-4822" b="9169"/>
          <a:stretch/>
        </p:blipFill>
        <p:spPr>
          <a:xfrm>
            <a:off x="1945282" y="1366602"/>
            <a:ext cx="4357177" cy="4857419"/>
          </a:xfrm>
          <a:prstGeom prst="rect">
            <a:avLst/>
          </a:prstGeom>
        </p:spPr>
      </p:pic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CACA9D59-C233-4820-8DE8-AA94DA9265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5713" b="9169"/>
          <a:stretch/>
        </p:blipFill>
        <p:spPr>
          <a:xfrm>
            <a:off x="7053943" y="2024039"/>
            <a:ext cx="3700774" cy="41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34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tângulo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 rtlCol="0">
            <a:normAutofit/>
          </a:bodyPr>
          <a:lstStyle/>
          <a:p>
            <a:r>
              <a:rPr lang="pt-BR" noProof="1"/>
              <a:t>Integrantes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sz="2000" noProof="1">
                <a:cs typeface="Arial"/>
              </a:rPr>
              <a:t>Daniel Barbosa Alves;</a:t>
            </a:r>
          </a:p>
          <a:p>
            <a:pPr rtl="0">
              <a:lnSpc>
                <a:spcPct val="100000"/>
              </a:lnSpc>
            </a:pPr>
            <a:r>
              <a:rPr lang="pt-BR" sz="2000" noProof="1">
                <a:cs typeface="Arial"/>
              </a:rPr>
              <a:t>Júlia Crispim Mandelli;</a:t>
            </a:r>
          </a:p>
          <a:p>
            <a:pPr rtl="0">
              <a:lnSpc>
                <a:spcPct val="100000"/>
              </a:lnSpc>
            </a:pPr>
            <a:r>
              <a:rPr lang="pt-BR" sz="2000" noProof="1">
                <a:cs typeface="Arial"/>
              </a:rPr>
              <a:t>Júlia Ribeiro de Oliveira;</a:t>
            </a:r>
          </a:p>
          <a:p>
            <a:pPr rtl="0">
              <a:lnSpc>
                <a:spcPct val="100000"/>
              </a:lnSpc>
            </a:pPr>
            <a:r>
              <a:rPr lang="pt-BR" sz="2000" noProof="1">
                <a:cs typeface="Arial"/>
              </a:rPr>
              <a:t>Leticia Rodrigues de Jesus.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pt-BR" sz="2000" noProof="1">
                <a:cs typeface="Arial"/>
              </a:rPr>
              <a:t>						Turma: 3TA</a:t>
            </a:r>
            <a:endParaRPr lang="pt-BR" sz="2000" noProof="1">
              <a:cs typeface="Arial" panose="020B0604020202020204" pitchFamily="34" charset="0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pt-BR" sz="2000" noProof="1">
                <a:cs typeface="Arial"/>
              </a:rPr>
              <a:t>ORIENTADORES:</a:t>
            </a:r>
          </a:p>
          <a:p>
            <a:pPr rtl="0">
              <a:lnSpc>
                <a:spcPct val="100000"/>
              </a:lnSpc>
            </a:pPr>
            <a:r>
              <a:rPr lang="pt-BR" sz="2000" noProof="1">
                <a:cs typeface="Arial"/>
              </a:rPr>
              <a:t>Celso Milan;</a:t>
            </a:r>
          </a:p>
          <a:p>
            <a:pPr rtl="0">
              <a:lnSpc>
                <a:spcPct val="100000"/>
              </a:lnSpc>
            </a:pPr>
            <a:r>
              <a:rPr lang="pt-BR" sz="2000" noProof="1">
                <a:cs typeface="Arial"/>
              </a:rPr>
              <a:t>Tales Trocoletto</a:t>
            </a:r>
            <a:r>
              <a:rPr lang="pt-BR" sz="2000" noProof="1">
                <a:latin typeface="Arial"/>
                <a:cs typeface="Arial"/>
              </a:rPr>
              <a:t>.</a:t>
            </a:r>
          </a:p>
          <a:p>
            <a:pPr rtl="0">
              <a:lnSpc>
                <a:spcPct val="100000"/>
              </a:lnSpc>
            </a:pPr>
            <a:endParaRPr lang="pt-BR" sz="2000" noProof="1"/>
          </a:p>
        </p:txBody>
      </p:sp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EB6879-8E9E-46D4-ACBF-AA8675603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Braço robótico: circuito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85A7234-CC95-4587-A0CB-7B9CBCAFD4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3551" b="6826"/>
          <a:stretch/>
        </p:blipFill>
        <p:spPr>
          <a:xfrm>
            <a:off x="943428" y="2194559"/>
            <a:ext cx="4978401" cy="4024125"/>
          </a:xfrm>
          <a:prstGeom prst="rect">
            <a:avLst/>
          </a:prstGeom>
          <a:noFill/>
        </p:spPr>
      </p:pic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4D9F0D6B-25FB-4C35-B944-34FA896DE3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4774" y="2194559"/>
            <a:ext cx="4901425" cy="401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19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BB9694E-3B3E-4EB1-884C-A933728F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conclusão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03EBE70-2BEA-43FF-A3ED-6F01AD759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Apresenta um bom funcionamento na simulação prática;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Necessita de mais testes práticos para aprimorar suas funcionalidades;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Melhora no material para melhor resistência;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Dificuldade na montagem por conta do tempo e pandemia.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592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FD8CC003-BE0B-4BAE-A4CD-3F3F948D3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923" y="788505"/>
            <a:ext cx="5612295" cy="1589152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DD474863-451B-4AD6-8428-45C2E2466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992" y="2743199"/>
            <a:ext cx="9448800" cy="208059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  <a:cs typeface="Arial" panose="020B0604020202020204" pitchFamily="34" charset="0"/>
              </a:rPr>
              <a:t>Segurança;</a:t>
            </a:r>
          </a:p>
          <a:p>
            <a:endParaRPr lang="pt-BR" dirty="0">
              <a:solidFill>
                <a:schemeClr val="bg2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  <a:cs typeface="Arial" panose="020B0604020202020204" pitchFamily="34" charset="0"/>
              </a:rPr>
              <a:t>Agilidade;</a:t>
            </a:r>
          </a:p>
          <a:p>
            <a:endParaRPr lang="pt-BR" dirty="0">
              <a:solidFill>
                <a:schemeClr val="bg2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  <a:cs typeface="Arial" panose="020B0604020202020204" pitchFamily="34" charset="0"/>
              </a:rPr>
              <a:t>Rapidez na produção</a:t>
            </a: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026" name="Picture 2" descr="Robôs Industriais: tudo o que você precisa saber!">
            <a:extLst>
              <a:ext uri="{FF2B5EF4-FFF2-40B4-BE49-F238E27FC236}">
                <a16:creationId xmlns:a16="http://schemas.microsoft.com/office/drawing/2014/main" id="{8F94C528-BC86-42FA-A595-E59C49006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56294"/>
            <a:ext cx="5298638" cy="297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41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541E5A1-36A7-4D7A-93F0-6CAC5ABFC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Brabr</a:t>
            </a:r>
            <a:r>
              <a:rPr lang="pt-BR" dirty="0">
                <a:solidFill>
                  <a:schemeClr val="bg1"/>
                </a:solidFill>
              </a:rPr>
              <a:t>braço robótico 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A824588-33E8-4001-B758-9A4A6B9BCC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H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E257DB19-C242-4F4F-ADBD-2B1417F868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Histórico de origem;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Funcionamento;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Preço;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Onde é aplicado.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255DBE-752A-42D3-B8F5-417ADA130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9861" r="-1219" b="3396"/>
          <a:stretch/>
        </p:blipFill>
        <p:spPr>
          <a:xfrm>
            <a:off x="1103087" y="1589881"/>
            <a:ext cx="4223656" cy="45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79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8F8F77-E1FD-49A1-B8F6-DBFF0209E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92799"/>
            <a:ext cx="10591799" cy="181497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Viabilidade técnica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07A82C-C0DF-409A-A9D0-EBF2C7F0D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Facilidade de aquisição dos componentes;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Uso dos conhecimentos adquiridos;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Uso de sistema microcontrolado "ARDUINO“;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Servo motores.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6B53AB6-6E72-4648-A3E9-744712A05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802" y="2094130"/>
            <a:ext cx="4407958" cy="274425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" name="Imagem 3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DB33403D-1884-4BC9-859E-8389EC0A1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299" y="4306119"/>
            <a:ext cx="2133600" cy="2133600"/>
          </a:xfrm>
          <a:prstGeom prst="rect">
            <a:avLst/>
          </a:prstGeom>
        </p:spPr>
      </p:pic>
      <p:pic>
        <p:nvPicPr>
          <p:cNvPr id="4" name="Imagem 4" descr="Uma imagem contendo medidor&#10;&#10;Descrição gerada automaticamente">
            <a:extLst>
              <a:ext uri="{FF2B5EF4-FFF2-40B4-BE49-F238E27FC236}">
                <a16:creationId xmlns:a16="http://schemas.microsoft.com/office/drawing/2014/main" id="{E9EE8EA3-42CA-4BC6-9134-F20168A47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1" y="3984371"/>
            <a:ext cx="157136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60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9B5E5-D1FC-457A-AFC8-91E8B0754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Viabilidade ecônomica</a:t>
            </a:r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6056FCD2-BDF4-4E18-8BA2-BD9DC40D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Baixo custo de componentes: </a:t>
            </a:r>
            <a:r>
              <a:rPr lang="pt-BR">
                <a:solidFill>
                  <a:schemeClr val="bg1"/>
                </a:solidFill>
              </a:rPr>
              <a:t>R$354,67. 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Mão-de-obra para construção do protótipo: R</a:t>
            </a:r>
            <a:r>
              <a:rPr lang="pt-BR">
                <a:solidFill>
                  <a:schemeClr val="bg1"/>
                </a:solidFill>
              </a:rPr>
              <a:t>$2.304,00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Totalizando: R</a:t>
            </a:r>
            <a:r>
              <a:rPr lang="pt-BR">
                <a:solidFill>
                  <a:schemeClr val="bg1"/>
                </a:solidFill>
              </a:rPr>
              <a:t>$2.658,67.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C24A1A0-972D-48F2-B756-0A60CC0A82D8}"/>
              </a:ext>
            </a:extLst>
          </p:cNvPr>
          <p:cNvSpPr txBox="1">
            <a:spLocks/>
          </p:cNvSpPr>
          <p:nvPr/>
        </p:nvSpPr>
        <p:spPr>
          <a:xfrm>
            <a:off x="1622778" y="2059773"/>
            <a:ext cx="8765822" cy="2732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050" name="Picture 2" descr="Dinheiro do brasil. notas reais, dinheiro brasileiro na mão de um homem  negro. notas de 100 reais. conceito de inflação, economia e negócios. luz  de fundo | Foto Premium">
            <a:extLst>
              <a:ext uri="{FF2B5EF4-FFF2-40B4-BE49-F238E27FC236}">
                <a16:creationId xmlns:a16="http://schemas.microsoft.com/office/drawing/2014/main" id="{6A5A0E40-2AE0-4D08-96E5-F671B17AB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94201"/>
            <a:ext cx="4982292" cy="284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277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FBF91EC5-933D-4EE3-AE9C-6C2E9FFDE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360" y="840680"/>
            <a:ext cx="10628874" cy="129083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Componentes utilizados: Arduino mega 2560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A882A2-1131-4B50-A404-554324F49551}"/>
              </a:ext>
            </a:extLst>
          </p:cNvPr>
          <p:cNvSpPr txBox="1"/>
          <p:nvPr/>
        </p:nvSpPr>
        <p:spPr>
          <a:xfrm>
            <a:off x="0" y="6463460"/>
            <a:ext cx="5751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https://www.electroschematics.com/arduino-mega-2560-pinout/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8463AF3-B352-497E-997A-DAA9A1267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112" y="2118999"/>
            <a:ext cx="8070575" cy="4310590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8BF39AD0-97F7-495E-A504-26A2468909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891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A8530D-1E7C-4D14-915F-5D5B069B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Servo motor sg90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3DE9835-E644-4305-A58A-6182EC07C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068" y="3564835"/>
            <a:ext cx="3755382" cy="213785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DBC3396-68F4-4D51-96F4-8DC2F51E968E}"/>
              </a:ext>
            </a:extLst>
          </p:cNvPr>
          <p:cNvSpPr txBox="1"/>
          <p:nvPr/>
        </p:nvSpPr>
        <p:spPr>
          <a:xfrm>
            <a:off x="205014" y="6354205"/>
            <a:ext cx="69958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https://www.amazon.com.br/Micro-Servo-Motor-Acess%C3%B3rios-Arduino/dp/B07GHYCH38</a:t>
            </a: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A0303292-5128-4BDA-ABC7-8C85271EE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96" y="2183497"/>
            <a:ext cx="7446436" cy="33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77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16B94-950D-4325-891C-4DD87E9CF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07006"/>
            <a:ext cx="8610600" cy="129302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Potenciômetro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C0C2ACB2-7BEA-47C5-B43B-D812B8060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0296" y="1671410"/>
            <a:ext cx="5152571" cy="479997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085172-0DCF-40B9-B396-8F4A818CE2A9}"/>
              </a:ext>
            </a:extLst>
          </p:cNvPr>
          <p:cNvSpPr txBox="1"/>
          <p:nvPr/>
        </p:nvSpPr>
        <p:spPr>
          <a:xfrm>
            <a:off x="72572" y="62867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https://vystronic.com/product/potenciometro-10k</a:t>
            </a:r>
            <a:r>
              <a:rPr lang="pt-BR" dirty="0"/>
              <a:t>/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F599FB-0435-42DC-BDE4-AD514D550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920" y="1671410"/>
            <a:ext cx="1809360" cy="383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13424"/>
      </p:ext>
    </p:extLst>
  </p:cSld>
  <p:clrMapOvr>
    <a:masterClrMapping/>
  </p:clrMapOvr>
</p:sld>
</file>

<file path=ppt/theme/theme1.xml><?xml version="1.0" encoding="utf-8"?>
<a:theme xmlns:a="http://schemas.openxmlformats.org/drawingml/2006/main" name="Trilha de Vapor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88_TF67670762.potx" id="{A2B87F67-2731-4F62-B5B8-03199423B7A4}" vid="{76506249-0977-4BB3-BB55-B8A655793B4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9A1FA115E63BF468668126D454DFB4A" ma:contentTypeVersion="2" ma:contentTypeDescription="Crie um novo documento." ma:contentTypeScope="" ma:versionID="d37e702d9b382845d7d13865ca0cb8df">
  <xsd:schema xmlns:xsd="http://www.w3.org/2001/XMLSchema" xmlns:xs="http://www.w3.org/2001/XMLSchema" xmlns:p="http://schemas.microsoft.com/office/2006/metadata/properties" xmlns:ns2="6b371cee-dbfc-4155-b617-c9819eda51af" targetNamespace="http://schemas.microsoft.com/office/2006/metadata/properties" ma:root="true" ma:fieldsID="03e2beafd5fa765c2a806767829db843" ns2:_="">
    <xsd:import namespace="6b371cee-dbfc-4155-b617-c9819eda51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371cee-dbfc-4155-b617-c9819eda51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11938D0-410C-463E-9C04-4B71DEF95D6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b371cee-dbfc-4155-b617-c9819eda51af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228</Words>
  <Application>Microsoft Office PowerPoint</Application>
  <PresentationFormat>Widescreen</PresentationFormat>
  <Paragraphs>75</Paragraphs>
  <Slides>21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Trilha de Vapor</vt:lpstr>
      <vt:lpstr>Braço robótico</vt:lpstr>
      <vt:lpstr>Integrantes</vt:lpstr>
      <vt:lpstr>introdução</vt:lpstr>
      <vt:lpstr>Brabrbraço robótico </vt:lpstr>
      <vt:lpstr>Viabilidade técnica </vt:lpstr>
      <vt:lpstr>Viabilidade ecônomica</vt:lpstr>
      <vt:lpstr>Componentes utilizados: Arduino mega 2560</vt:lpstr>
      <vt:lpstr>Servo motor sg90</vt:lpstr>
      <vt:lpstr>Potenciômetro</vt:lpstr>
      <vt:lpstr>Apresentação do PowerPoint</vt:lpstr>
      <vt:lpstr>Diagrama em blocos</vt:lpstr>
      <vt:lpstr>Circuito principal</vt:lpstr>
      <vt:lpstr>fluxograma</vt:lpstr>
      <vt:lpstr>Apresentação do PowerPoint</vt:lpstr>
      <vt:lpstr>Apresentação do PowerPoint</vt:lpstr>
      <vt:lpstr>fluxograma</vt:lpstr>
      <vt:lpstr>Apresentação do PowerPoint</vt:lpstr>
      <vt:lpstr>fluxograma</vt:lpstr>
      <vt:lpstr>Braço robótico </vt:lpstr>
      <vt:lpstr>Braço robótico: circuito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Braço robótico</dc:title>
  <dc:creator>Julia Ribeiro</dc:creator>
  <cp:lastModifiedBy>Daniel Barbosa Alves</cp:lastModifiedBy>
  <cp:revision>123</cp:revision>
  <dcterms:created xsi:type="dcterms:W3CDTF">2020-12-04T18:03:53Z</dcterms:created>
  <dcterms:modified xsi:type="dcterms:W3CDTF">2020-12-07T17:03:34Z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0x01010089A1FA115E63BF468668126D454DFB4A</vt:lpwstr>
  </property>
</Properties>
</file>